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3180" y="84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t>09/05/2024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09/05/2024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09/05/2024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09/05/2024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09/05/2024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09/05/2024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09/05/2024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09/05/2024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09/05/2024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09/05/2024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09/05/2024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09/05/2024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8" y="146309"/>
            <a:ext cx="10693400" cy="14976216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09/05/2024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4248894"/>
            <a:ext cx="9145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Ν.ΣΤΑΦΥΛΟΠΑΤΗΣ ΑΝΩΝΥΜΗ ΕΤΑΙΡΕΙΑ ΕΜΠΟΡΙΑΣ ΚΑΙ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ΑΝΤΙΠΡΟΣΩΠΕΙΩΝ ΜΗΧΑΝΗΜΑΤΩΝ ΚΑΙ ΣΥΝΑΦΩΝ ΕΙΔΩΝ που εδρεύει στην περιφέρεια Αττικής. εντάχθηκε στη δράση «Ψηφιακό Βήμα»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ψηφιακή αναβάθμιση των πολύ μικρών, μικρών και μεσαίων επιχειρήσεων.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29.050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εκ των οποίων η δημόσια δαπάνη ανέρχεται σε </a:t>
            </a:r>
            <a:r>
              <a:rPr lang="en-US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14.525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689054"/>
            <a:ext cx="9217024" cy="5147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  <a:endParaRPr lang="en-US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Προμήθεια, μεταφορά, εγκατάσταση και λειτουργία νέων μηχανημάτων και λοιπού εξοπλισμού ΤΠΕ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 εξειδικευμένου λογισμικού, εφαρμογών γραφείου, ανάπτυξη ιστοσελίδας, υπηρεσίες e-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shop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κ.α.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Άλλες Ψηφιακές Υπηρεσίες (ψηφιακή διαφήμιση, πιστοποίηση ψηφιακής πολιτικής ασφάλειας, καταχώρηση και μεταφορά δεδομένων κ.α.)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9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201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Vaggelis Vamvakaris</cp:lastModifiedBy>
  <cp:revision>47</cp:revision>
  <dcterms:created xsi:type="dcterms:W3CDTF">2018-02-13T12:16:57Z</dcterms:created>
  <dcterms:modified xsi:type="dcterms:W3CDTF">2024-05-09T09:19:28Z</dcterms:modified>
</cp:coreProperties>
</file>