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09/05/2024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Ν.ΣΤΑΦΥΛΟΠΑΤΗΣ ΑΝΩΝΥΜΗ ΕΤΑΙΡΕΙΑ ΕΜΠΟΡΙΑΣ ΚΑΙ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ΑΝΤΙΠΡΟΣΩΠΕΙΩΝ ΜΗΧΑΝΗΜΑΤΩΝ ΚΑΙ ΣΥΝΑΦΩΝ ΕΙΔΩΝ που εδρεύει στην περιφέρεια Αττικής.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29.050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εκ των οποίων η δημόσια δαπάνη ανέρχεται σε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14.525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201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Vaggelis Vamvakaris</cp:lastModifiedBy>
  <cp:revision>47</cp:revision>
  <dcterms:created xsi:type="dcterms:W3CDTF">2018-02-13T12:16:57Z</dcterms:created>
  <dcterms:modified xsi:type="dcterms:W3CDTF">2024-05-09T09:19:28Z</dcterms:modified>
</cp:coreProperties>
</file>