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180" y="8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E74D4-CE7F-40FF-A4A3-320F76277BD1}" type="datetimeFigureOut">
              <a:rPr lang="el-GR" smtClean="0"/>
              <a:t>09/05/2024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CB25-7045-4A1A-A5E8-9040685282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09/05/2024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10693400" cy="15117520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09/05/2024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N.STAFYLOPATIS S.A TRADING AND REPRESENTATIVES OF MACHINERY AND RELATED ITEMS based in Attica region, has joined the Action “Digital Step”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digital upgrading of very small, small and medium - sized enterprises. 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29.050€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14.525€  is public expenditure. The Action is co-financed by Greece and the European Union - European Regional Development Fund.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5156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for office applications, web development, e-shop services etc. 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services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advertising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–security certifications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entry and transfer etc.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improvement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Reinforcement of an 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20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also for 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201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Vaggelis Vamvakaris</cp:lastModifiedBy>
  <cp:revision>67</cp:revision>
  <dcterms:created xsi:type="dcterms:W3CDTF">2018-02-13T12:16:57Z</dcterms:created>
  <dcterms:modified xsi:type="dcterms:W3CDTF">2024-05-09T09:19:44Z</dcterms:modified>
</cp:coreProperties>
</file>